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2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A24CD-C13C-1A63-E650-76E2B7175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008F61-6F86-F4E3-0941-08B7E6B7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58CA2-1FF0-8A9D-C1FB-148BC525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7443E-871A-CA4E-8CCB-DFE6505F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B5190-0D17-5526-F062-2D70DE39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8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E2EA-0A39-FCB0-FFBB-1338E0C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54B0C2-F8D5-93B7-2EB9-8F595DD2C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23F91-ACC3-E845-0B1D-D2965DFD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D3BF6-672C-1345-6A39-945D2C50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0A46F-C72A-DB24-1F25-FEAB4A95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9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BE9851-563A-963A-68C7-3A03BAE22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46ADA5-20D8-2EF7-66E5-A0430ECE1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26747-C2F1-69A5-7A1F-7423B764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3D86C7-68EB-D875-AC71-E79676F3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6C67C-0329-242A-F2C7-3B9BE221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09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1ACA6-CEEE-D4B7-64C3-B09D741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B93AA-A678-3712-1F78-E0DAD822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AEE4D-6796-A35E-C39A-4C7F1FDE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4F727-8CB6-0616-1CA6-EDD778C4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19F2C5-C444-5A49-7BC6-587DC7E5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2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BBF84-C746-3915-C4F1-BD0B8A0A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7140B-3E2F-8B3F-57C4-636D13DE7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D5677-4A57-AC3D-95D1-DBA34353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B0207-1523-FB36-E7C1-99AE0354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8A6A3-2567-1785-384F-6E5F31CD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2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3A20F-A837-9616-2100-A9439CDF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A9400-00E4-D8A6-20B2-99BEF3AD9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1E90BB-DC4D-5BFF-6705-266979230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CC2B0-0266-B635-CD77-BADFAF39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35C41F-F2DA-2684-F4B3-E4BBD466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4CF1FB-E072-6EC5-0328-B90F4C6E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0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AC366-D447-4CE9-B179-BD9C964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D6885-A3F3-AD54-C503-5283DE7F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43BD73-40FE-A4CD-2B09-C779FE4B2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B4856E-14A7-2767-8842-AFFFD5964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BA9101-8333-9F5D-123C-CFFBA94E8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B80664-8D2F-7FEE-B324-F65803D2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860BAA-9651-FB29-EAEF-F3EB4336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6B7CA2-63C2-9A2D-F75E-6AE9B59C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0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4B544-A5CD-9CF0-9E63-BD99D85A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2EB9F6-5D86-A7DE-A627-93DF470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C7712C-6B95-57F7-FC43-7BFC2371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CC3DAE-54C9-7A44-88F4-49DFF802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32D0A3-F04E-4348-0074-50572250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E89AC3-E983-F878-7ADB-2B9A2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D4AAF-A53C-370C-624B-DBE5C426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6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F78C1-B91A-03AD-421F-70441514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A6EB6-6A8F-4F40-081E-8B5DA0E1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16ECC8-4ED2-A656-FB26-6E0D4CF39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9CABF4-A6D6-31D8-6055-7C35C5FB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10F085-132A-2710-FDE9-0A21745B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2D6A0-F056-9DBC-BAEB-A1B5536A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0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41C7-43E9-4FA7-FA66-02F9608D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3383BA-DF63-E3AC-D5DA-0A6EB67D8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F7B65-BC88-4734-86D5-16FED9EC9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A899E0-7F9E-8E74-5690-0A373DDE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E3559-82FF-0168-806C-699CF4EC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C673F0-EF50-3BA6-07E3-1931F017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7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13C3C-4653-DD89-280F-7BB2E542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0E271-1766-E501-192C-57B15DCC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15465-6960-CB7F-5FEB-F577F09FC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1713-3281-45CE-A360-9383041C772D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C3B1F-B665-D9D2-7152-16DC296A8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BF269-7E91-5402-9322-E8E2DDD87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310FF-DE0A-4D2F-BAC0-9A0E7F32A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4E9219-A1D6-481B-E731-275B857C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891E852-6C67-7F52-FC5C-065EFE93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CB9307-6DF4-09F6-376B-4276C8A8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6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01E53A-29B1-9803-E65D-7582EA03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8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EBD22B-1568-D6DB-AF19-CEA2E6752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7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8473E3-83C0-391C-B52C-9044EFB0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EFE95B-3E66-515A-9AC4-9F12A1FF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剪去单角的矩形 24">
            <a:extLst>
              <a:ext uri="{FF2B5EF4-FFF2-40B4-BE49-F238E27FC236}">
                <a16:creationId xmlns:a16="http://schemas.microsoft.com/office/drawing/2014/main" id="{1BF5B64C-58BE-FE7C-8D88-121F68511C61}"/>
              </a:ext>
            </a:extLst>
          </p:cNvPr>
          <p:cNvSpPr/>
          <p:nvPr/>
        </p:nvSpPr>
        <p:spPr>
          <a:xfrm rot="10800000">
            <a:off x="6994456" y="4639074"/>
            <a:ext cx="4271346" cy="1570106"/>
          </a:xfrm>
          <a:prstGeom prst="snip1Rect">
            <a:avLst>
              <a:gd name="adj" fmla="val 4156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+mj-lt"/>
              <a:ea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44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C69DF7-B2A4-1318-95CD-C9B488FF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剪去单角的矩形 24">
            <a:extLst>
              <a:ext uri="{FF2B5EF4-FFF2-40B4-BE49-F238E27FC236}">
                <a16:creationId xmlns:a16="http://schemas.microsoft.com/office/drawing/2014/main" id="{BEE2E466-0A93-7ECB-0F71-10193DD28D88}"/>
              </a:ext>
            </a:extLst>
          </p:cNvPr>
          <p:cNvSpPr/>
          <p:nvPr/>
        </p:nvSpPr>
        <p:spPr>
          <a:xfrm rot="10800000">
            <a:off x="6994456" y="4639074"/>
            <a:ext cx="4271346" cy="1570106"/>
          </a:xfrm>
          <a:prstGeom prst="snip1Rect">
            <a:avLst>
              <a:gd name="adj" fmla="val 4156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+mj-lt"/>
              <a:ea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5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26E550-D665-72D7-3DD7-E797A815C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676306-D3A8-A613-DC56-C52F0375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5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140F0C-AD38-E254-0910-E398031D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6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F59ED8-AB4A-1517-4501-7FFDA1184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7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1ED712-0665-B69A-338E-C29DBDBF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097A36-2B96-2D22-C0E8-6FADC4E3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3CD0E8-E97C-ECB9-30EF-AF00E7D0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2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191A94-7292-9743-C66E-FEA9B6C51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0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891820-412A-87C8-91B0-85EE554D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DEE4C9-1CFB-D502-267A-43A028E29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7669ED-F6DA-32A0-CB01-733AC469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F0DDF8-F6FE-74F7-D3EF-C2A45648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D0EBE2-17C7-D92E-93F3-84E70C87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腾跃 顿</dc:creator>
  <cp:lastModifiedBy>Akira Zhang</cp:lastModifiedBy>
  <cp:revision>12</cp:revision>
  <dcterms:created xsi:type="dcterms:W3CDTF">2025-04-13T12:15:22Z</dcterms:created>
  <dcterms:modified xsi:type="dcterms:W3CDTF">2025-04-13T15:46:21Z</dcterms:modified>
</cp:coreProperties>
</file>